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Playfair Display"/>
      <p:regular r:id="rId12"/>
      <p:bold r:id="rId13"/>
      <p:italic r:id="rId14"/>
      <p:boldItalic r:id="rId15"/>
    </p:embeddedFont>
    <p:embeddedFont>
      <p:font typeface="Montserrat"/>
      <p:regular r:id="rId16"/>
      <p:bold r:id="rId17"/>
      <p:italic r:id="rId18"/>
      <p:boldItalic r:id="rId19"/>
    </p:embeddedFont>
    <p:embeddedFont>
      <p:font typeface="Oswald"/>
      <p:regular r:id="rId20"/>
      <p:bold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swald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Oswald-bold.fntdata"/><Relationship Id="rId13" Type="http://schemas.openxmlformats.org/officeDocument/2006/relationships/font" Target="fonts/PlayfairDisplay-bold.fntdata"/><Relationship Id="rId12" Type="http://schemas.openxmlformats.org/officeDocument/2006/relationships/font" Target="fonts/PlayfairDisplay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PlayfairDisplay-boldItalic.fntdata"/><Relationship Id="rId14" Type="http://schemas.openxmlformats.org/officeDocument/2006/relationships/font" Target="fonts/PlayfairDisplay-italic.fntdata"/><Relationship Id="rId17" Type="http://schemas.openxmlformats.org/officeDocument/2006/relationships/font" Target="fonts/Montserrat-bold.fntdata"/><Relationship Id="rId16" Type="http://schemas.openxmlformats.org/officeDocument/2006/relationships/font" Target="fonts/Montserrat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Montserrat-boldItalic.fntdata"/><Relationship Id="rId6" Type="http://schemas.openxmlformats.org/officeDocument/2006/relationships/slide" Target="slides/slide1.xml"/><Relationship Id="rId18" Type="http://schemas.openxmlformats.org/officeDocument/2006/relationships/font" Target="fonts/Montserra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jp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9bb42d3511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29bb42d351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9bb42d3511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9bb42d3511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9bb42d3511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9bb42d3511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9bb42d3511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9bb42d3511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9bb42d3511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9bb42d3511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4286250" y="0"/>
            <a:ext cx="723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358475" y="0"/>
            <a:ext cx="38532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311700" y="999925"/>
            <a:ext cx="8520600" cy="21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4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rot="5400000">
            <a:off x="4550700" y="-498600"/>
            <a:ext cx="42600" cy="845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0816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lt1"/>
                </a:highlight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highlight>
                  <a:schemeClr val="dk1"/>
                </a:highlight>
              </a:defRPr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op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Char char="●"/>
              <a:defRPr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/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New York City</a:t>
            </a:r>
            <a:endParaRPr/>
          </a:p>
        </p:txBody>
      </p:sp>
      <p:sp>
        <p:nvSpPr>
          <p:cNvPr id="59" name="Google Shape;59;p13"/>
          <p:cNvSpPr txBox="1"/>
          <p:nvPr>
            <p:ph idx="1" type="subTitle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The City that never sleeps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Map of the NYC</a:t>
            </a:r>
            <a:endParaRPr/>
          </a:p>
        </p:txBody>
      </p:sp>
      <p:sp>
        <p:nvSpPr>
          <p:cNvPr id="65" name="Google Shape;65;p14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Manhattan</a:t>
            </a:r>
            <a:r>
              <a:rPr lang="pl"/>
              <a:t>-the city centre </a:t>
            </a:r>
            <a:endParaRPr/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265500" y="10816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Subway- the best way to commute</a:t>
            </a:r>
            <a:endParaRPr/>
          </a:p>
        </p:txBody>
      </p:sp>
      <p:sp>
        <p:nvSpPr>
          <p:cNvPr id="77" name="Google Shape;77;p16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6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NYC’s subway system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has almost 500 different stations </a:t>
            </a:r>
            <a:endParaRPr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0"/>
            <a:ext cx="47625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265500" y="187400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The Dutch and New Amsterdam</a:t>
            </a:r>
            <a:endParaRPr/>
          </a:p>
        </p:txBody>
      </p:sp>
      <p:sp>
        <p:nvSpPr>
          <p:cNvPr id="85" name="Google Shape;85;p17"/>
          <p:cNvSpPr txBox="1"/>
          <p:nvPr>
            <p:ph idx="1" type="subTitle"/>
          </p:nvPr>
        </p:nvSpPr>
        <p:spPr>
          <a:xfrm>
            <a:off x="265500" y="2165175"/>
            <a:ext cx="4045200" cy="26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New York was founded in 1624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by the dutch, its original name was New Amsterdam.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In 1664 the English took over the city, as it was in a great location, and renamed it to well known New York.</a:t>
            </a:r>
            <a:endParaRPr/>
          </a:p>
        </p:txBody>
      </p:sp>
      <p:sp>
        <p:nvSpPr>
          <p:cNvPr id="86" name="Google Shape;86;p1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7" name="Google Shape;8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92650" y="0"/>
            <a:ext cx="453070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Thank You for Your attention</a:t>
            </a:r>
            <a:endParaRPr/>
          </a:p>
        </p:txBody>
      </p:sp>
      <p:sp>
        <p:nvSpPr>
          <p:cNvPr id="93" name="Google Shape;93;p18"/>
          <p:cNvSpPr txBox="1"/>
          <p:nvPr>
            <p:ph idx="1" type="subTitle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op">
  <a:themeElements>
    <a:clrScheme name="Pop">
      <a:dk1>
        <a:srgbClr val="F8E71C"/>
      </a:dk1>
      <a:lt1>
        <a:srgbClr val="FFFFFF"/>
      </a:lt1>
      <a:dk2>
        <a:srgbClr val="000000"/>
      </a:dk2>
      <a:lt2>
        <a:srgbClr val="D9D9D9"/>
      </a:lt2>
      <a:accent1>
        <a:srgbClr val="666666"/>
      </a:accent1>
      <a:accent2>
        <a:srgbClr val="483165"/>
      </a:accent2>
      <a:accent3>
        <a:srgbClr val="EB1E95"/>
      </a:accent3>
      <a:accent4>
        <a:srgbClr val="01AFD1"/>
      </a:accent4>
      <a:accent5>
        <a:srgbClr val="0F9D58"/>
      </a:accent5>
      <a:accent6>
        <a:srgbClr val="9C27B0"/>
      </a:accent6>
      <a:hlink>
        <a:srgbClr val="0F9D58"/>
      </a:hlink>
      <a:folHlink>
        <a:srgbClr val="0F9D5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